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87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7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3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1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6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65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4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1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0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4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13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DFAC1981-8E42-A948-BF08-E187786F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8" name="Freeform: Shape 4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4359C0D-7089-31DB-C5F2-A7B1A8046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4339" y="6112035"/>
            <a:ext cx="8291970" cy="969900"/>
          </a:xfrm>
        </p:spPr>
        <p:txBody>
          <a:bodyPr anchor="t">
            <a:normAutofit/>
          </a:bodyPr>
          <a:lstStyle/>
          <a:p>
            <a:pPr algn="ctr">
              <a:lnSpc>
                <a:spcPct val="50000"/>
              </a:lnSpc>
            </a:pPr>
            <a:r>
              <a:rPr lang="sk-SK" sz="14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Bc. Hajnalka Haneszová</a:t>
            </a:r>
          </a:p>
          <a:p>
            <a:pPr algn="ctr">
              <a:lnSpc>
                <a:spcPct val="50000"/>
              </a:lnSpc>
            </a:pPr>
            <a:r>
              <a:rPr lang="sk-SK" sz="14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Bc. </a:t>
            </a:r>
            <a:r>
              <a:rPr lang="sk-SK" sz="1400" b="1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Myroslav</a:t>
            </a:r>
            <a:r>
              <a:rPr lang="sk-SK" sz="14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sk-SK" sz="1400" b="1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Babinets</a:t>
            </a:r>
            <a:endParaRPr lang="sk-SK" sz="1400" b="1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ctr">
              <a:lnSpc>
                <a:spcPct val="50000"/>
              </a:lnSpc>
            </a:pPr>
            <a:r>
              <a:rPr lang="sk-SK" sz="14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Bc. </a:t>
            </a:r>
            <a:r>
              <a:rPr lang="sk-SK" sz="1400" b="1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Vasyl</a:t>
            </a:r>
            <a:r>
              <a:rPr lang="sk-SK" sz="1400" b="1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sk-SK" sz="1400" b="1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Dumnych</a:t>
            </a:r>
            <a:endParaRPr lang="sk-SK" sz="1400" b="1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12" name="Obrázok 11" descr="Obrázok, na ktorom je text, vonkajšie, znak, modré&#10;&#10;Automaticky generovaný popis">
            <a:extLst>
              <a:ext uri="{FF2B5EF4-FFF2-40B4-BE49-F238E27FC236}">
                <a16:creationId xmlns:a16="http://schemas.microsoft.com/office/drawing/2014/main" id="{194CFEB3-3B73-6720-985D-69194BFB5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77" y="0"/>
            <a:ext cx="6027670" cy="602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0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Obrázok 3" descr="Obrázok, na ktorom je text, elektronika, obvod&#10;&#10;Automaticky generovaný popis">
            <a:extLst>
              <a:ext uri="{FF2B5EF4-FFF2-40B4-BE49-F238E27FC236}">
                <a16:creationId xmlns:a16="http://schemas.microsoft.com/office/drawing/2014/main" id="{9D9EC651-1BDB-3D5B-CA97-896F4F531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2621C38-FE94-4B56-ABB1-36B5A4B6A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30222" y="1469365"/>
            <a:ext cx="3864334" cy="467862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C0AF70D-52CB-46E1-BF84-B75905683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37512" y="1610141"/>
            <a:ext cx="3681452" cy="4389122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EE0B2B1-B908-4F09-B881-BA114A73D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52398" y="1729211"/>
            <a:ext cx="3260032" cy="4143027"/>
          </a:xfrm>
          <a:custGeom>
            <a:avLst/>
            <a:gdLst>
              <a:gd name="connsiteX0" fmla="*/ 1151661 w 2246489"/>
              <a:gd name="connsiteY0" fmla="*/ 1443 h 2351005"/>
              <a:gd name="connsiteX1" fmla="*/ 1402443 w 2246489"/>
              <a:gd name="connsiteY1" fmla="*/ 30814 h 2351005"/>
              <a:gd name="connsiteX2" fmla="*/ 1732265 w 2246489"/>
              <a:gd name="connsiteY2" fmla="*/ 217920 h 2351005"/>
              <a:gd name="connsiteX3" fmla="*/ 1993051 w 2246489"/>
              <a:gd name="connsiteY3" fmla="*/ 635816 h 2351005"/>
              <a:gd name="connsiteX4" fmla="*/ 2041004 w 2246489"/>
              <a:gd name="connsiteY4" fmla="*/ 725913 h 2351005"/>
              <a:gd name="connsiteX5" fmla="*/ 2235234 w 2246489"/>
              <a:gd name="connsiteY5" fmla="*/ 1428254 h 2351005"/>
              <a:gd name="connsiteX6" fmla="*/ 1560212 w 2246489"/>
              <a:gd name="connsiteY6" fmla="*/ 2176460 h 2351005"/>
              <a:gd name="connsiteX7" fmla="*/ 1411529 w 2246489"/>
              <a:gd name="connsiteY7" fmla="*/ 2241605 h 2351005"/>
              <a:gd name="connsiteX8" fmla="*/ 963078 w 2246489"/>
              <a:gd name="connsiteY8" fmla="*/ 2341734 h 2351005"/>
              <a:gd name="connsiteX9" fmla="*/ 537304 w 2246489"/>
              <a:gd name="connsiteY9" fmla="*/ 2148767 h 2351005"/>
              <a:gd name="connsiteX10" fmla="*/ 210472 w 2246489"/>
              <a:gd name="connsiteY10" fmla="*/ 1777713 h 2351005"/>
              <a:gd name="connsiteX11" fmla="*/ 26459 w 2246489"/>
              <a:gd name="connsiteY11" fmla="*/ 1296106 h 2351005"/>
              <a:gd name="connsiteX12" fmla="*/ 21889 w 2246489"/>
              <a:gd name="connsiteY12" fmla="*/ 792504 h 2351005"/>
              <a:gd name="connsiteX13" fmla="*/ 190903 w 2246489"/>
              <a:gd name="connsiteY13" fmla="*/ 393892 h 2351005"/>
              <a:gd name="connsiteX14" fmla="*/ 491313 w 2246489"/>
              <a:gd name="connsiteY14" fmla="*/ 136852 h 2351005"/>
              <a:gd name="connsiteX15" fmla="*/ 1151661 w 2246489"/>
              <a:gd name="connsiteY15" fmla="*/ 1443 h 235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6489" h="2351005">
                <a:moveTo>
                  <a:pt x="1151661" y="1443"/>
                </a:moveTo>
                <a:cubicBezTo>
                  <a:pt x="1233631" y="4917"/>
                  <a:pt x="1317535" y="14671"/>
                  <a:pt x="1402443" y="30814"/>
                </a:cubicBezTo>
                <a:cubicBezTo>
                  <a:pt x="1537948" y="56577"/>
                  <a:pt x="1639656" y="114298"/>
                  <a:pt x="1732265" y="217920"/>
                </a:cubicBezTo>
                <a:cubicBezTo>
                  <a:pt x="1829139" y="326311"/>
                  <a:pt x="1908765" y="476638"/>
                  <a:pt x="1993051" y="635816"/>
                </a:cubicBezTo>
                <a:cubicBezTo>
                  <a:pt x="2008576" y="665180"/>
                  <a:pt x="2024662" y="695523"/>
                  <a:pt x="2041004" y="725913"/>
                </a:cubicBezTo>
                <a:cubicBezTo>
                  <a:pt x="2187254" y="997942"/>
                  <a:pt x="2279812" y="1193790"/>
                  <a:pt x="2235234" y="1428254"/>
                </a:cubicBezTo>
                <a:cubicBezTo>
                  <a:pt x="2167312" y="1785504"/>
                  <a:pt x="1965442" y="2009279"/>
                  <a:pt x="1560212" y="2176460"/>
                </a:cubicBezTo>
                <a:cubicBezTo>
                  <a:pt x="1507174" y="2198335"/>
                  <a:pt x="1458538" y="2220330"/>
                  <a:pt x="1411529" y="2241605"/>
                </a:cubicBezTo>
                <a:cubicBezTo>
                  <a:pt x="1216626" y="2329770"/>
                  <a:pt x="1116176" y="2370842"/>
                  <a:pt x="963078" y="2341734"/>
                </a:cubicBezTo>
                <a:cubicBezTo>
                  <a:pt x="811062" y="2312832"/>
                  <a:pt x="667816" y="2247882"/>
                  <a:pt x="537304" y="2148767"/>
                </a:cubicBezTo>
                <a:cubicBezTo>
                  <a:pt x="409636" y="2051788"/>
                  <a:pt x="299638" y="1926926"/>
                  <a:pt x="210472" y="1777713"/>
                </a:cubicBezTo>
                <a:cubicBezTo>
                  <a:pt x="122796" y="1631044"/>
                  <a:pt x="59147" y="1464537"/>
                  <a:pt x="26459" y="1296106"/>
                </a:cubicBezTo>
                <a:cubicBezTo>
                  <a:pt x="-7227" y="1123116"/>
                  <a:pt x="-8744" y="953623"/>
                  <a:pt x="21889" y="792504"/>
                </a:cubicBezTo>
                <a:cubicBezTo>
                  <a:pt x="50778" y="640558"/>
                  <a:pt x="107667" y="506474"/>
                  <a:pt x="190903" y="393892"/>
                </a:cubicBezTo>
                <a:cubicBezTo>
                  <a:pt x="268956" y="288393"/>
                  <a:pt x="370042" y="201917"/>
                  <a:pt x="491313" y="136852"/>
                </a:cubicBezTo>
                <a:cubicBezTo>
                  <a:pt x="677259" y="37131"/>
                  <a:pt x="905753" y="-8977"/>
                  <a:pt x="1151661" y="1443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C5E281C-AA10-015C-AF40-0EB555B9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263" y="2428063"/>
            <a:ext cx="3691581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700">
                <a:solidFill>
                  <a:schemeClr val="bg1"/>
                </a:solidFill>
              </a:rPr>
              <a:t>Ďakujeme za pozornosť!</a:t>
            </a:r>
          </a:p>
        </p:txBody>
      </p:sp>
    </p:spTree>
    <p:extLst>
      <p:ext uri="{BB962C8B-B14F-4D97-AF65-F5344CB8AC3E}">
        <p14:creationId xmlns:p14="http://schemas.microsoft.com/office/powerpoint/2010/main" val="268705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A6DAB0EF-5451-BA98-64EA-FA375B63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50" y="-876926"/>
            <a:ext cx="12346344" cy="86971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D37E7B0-A933-DCDB-43CA-62768E64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793" y="160953"/>
            <a:ext cx="5448301" cy="20121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sk-SK" sz="54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Problematika</a:t>
            </a:r>
            <a:endParaRPr lang="en-US" sz="5400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D85444B6-7D56-EF6D-78F7-BB3FB4FDD732}"/>
              </a:ext>
            </a:extLst>
          </p:cNvPr>
          <p:cNvSpPr txBox="1"/>
          <p:nvPr/>
        </p:nvSpPr>
        <p:spPr>
          <a:xfrm>
            <a:off x="7098262" y="2123813"/>
            <a:ext cx="4991100" cy="19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200000"/>
              </a:lnSpc>
              <a:buAutoNum type="arabicPeriod"/>
            </a:pPr>
            <a:r>
              <a:rPr lang="sk-SK" sz="32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Diaľkové ovládanie</a:t>
            </a:r>
          </a:p>
          <a:p>
            <a:pPr marL="342900" indent="-342900" algn="r">
              <a:lnSpc>
                <a:spcPct val="200000"/>
              </a:lnSpc>
              <a:buAutoNum type="arabicPeriod"/>
            </a:pPr>
            <a:r>
              <a:rPr lang="sk-SK" sz="32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Spotreba</a:t>
            </a:r>
          </a:p>
        </p:txBody>
      </p:sp>
    </p:spTree>
    <p:extLst>
      <p:ext uri="{BB962C8B-B14F-4D97-AF65-F5344CB8AC3E}">
        <p14:creationId xmlns:p14="http://schemas.microsoft.com/office/powerpoint/2010/main" val="176996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Zástupný objekt pre obsah 4" descr="Obrázok, na ktorom je text, elektronika, obvod&#10;&#10;Automaticky generovaný popis">
            <a:extLst>
              <a:ext uri="{FF2B5EF4-FFF2-40B4-BE49-F238E27FC236}">
                <a16:creationId xmlns:a16="http://schemas.microsoft.com/office/drawing/2014/main" id="{6ABE94A5-3FAC-55D8-B759-84F3C9F3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" b="1437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28A581D-1BC9-4759-AB42-F7685630E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260035"/>
            <a:ext cx="5959692" cy="3597965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7CE1C1F-C9E2-4C83-BA54-D7BC5D521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406833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1C0CFE-AC9D-4032-8A9F-36B1BA171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38" y="3568843"/>
            <a:ext cx="5185263" cy="3289157"/>
          </a:xfrm>
          <a:custGeom>
            <a:avLst/>
            <a:gdLst>
              <a:gd name="connsiteX0" fmla="*/ 2789606 w 5185263"/>
              <a:gd name="connsiteY0" fmla="*/ 547 h 3289157"/>
              <a:gd name="connsiteX1" fmla="*/ 3615203 w 5185263"/>
              <a:gd name="connsiteY1" fmla="*/ 212024 h 3289157"/>
              <a:gd name="connsiteX2" fmla="*/ 4640523 w 5185263"/>
              <a:gd name="connsiteY2" fmla="*/ 1554014 h 3289157"/>
              <a:gd name="connsiteX3" fmla="*/ 4740928 w 5185263"/>
              <a:gd name="connsiteY3" fmla="*/ 1771262 h 3289157"/>
              <a:gd name="connsiteX4" fmla="*/ 5154813 w 5185263"/>
              <a:gd name="connsiteY4" fmla="*/ 2853998 h 3289157"/>
              <a:gd name="connsiteX5" fmla="*/ 5185263 w 5185263"/>
              <a:gd name="connsiteY5" fmla="*/ 3088987 h 3289157"/>
              <a:gd name="connsiteX6" fmla="*/ 5179508 w 5185263"/>
              <a:gd name="connsiteY6" fmla="*/ 3289157 h 3289157"/>
              <a:gd name="connsiteX7" fmla="*/ 106551 w 5185263"/>
              <a:gd name="connsiteY7" fmla="*/ 3289157 h 3289157"/>
              <a:gd name="connsiteX8" fmla="*/ 64243 w 5185263"/>
              <a:gd name="connsiteY8" fmla="*/ 3124220 h 3289157"/>
              <a:gd name="connsiteX9" fmla="*/ 275 w 5185263"/>
              <a:gd name="connsiteY9" fmla="*/ 2548847 h 3289157"/>
              <a:gd name="connsiteX10" fmla="*/ 221692 w 5185263"/>
              <a:gd name="connsiteY10" fmla="*/ 1451188 h 3289157"/>
              <a:gd name="connsiteX11" fmla="*/ 1011126 w 5185263"/>
              <a:gd name="connsiteY11" fmla="*/ 710513 h 3289157"/>
              <a:gd name="connsiteX12" fmla="*/ 1331439 w 5185263"/>
              <a:gd name="connsiteY12" fmla="*/ 508693 h 3289157"/>
              <a:gd name="connsiteX13" fmla="*/ 2789606 w 5185263"/>
              <a:gd name="connsiteY13" fmla="*/ 547 h 328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5263" h="3289157">
                <a:moveTo>
                  <a:pt x="2789606" y="547"/>
                </a:moveTo>
                <a:cubicBezTo>
                  <a:pt x="3064091" y="7389"/>
                  <a:pt x="3335164" y="78419"/>
                  <a:pt x="3615203" y="212024"/>
                </a:cubicBezTo>
                <a:cubicBezTo>
                  <a:pt x="4105311" y="445850"/>
                  <a:pt x="4339344" y="895220"/>
                  <a:pt x="4640523" y="1554014"/>
                </a:cubicBezTo>
                <a:cubicBezTo>
                  <a:pt x="4674166" y="1627622"/>
                  <a:pt x="4708067" y="1700661"/>
                  <a:pt x="4740928" y="1771262"/>
                </a:cubicBezTo>
                <a:cubicBezTo>
                  <a:pt x="4918908" y="2154224"/>
                  <a:pt x="5086959" y="2515945"/>
                  <a:pt x="5154813" y="2853998"/>
                </a:cubicBezTo>
                <a:cubicBezTo>
                  <a:pt x="5171032" y="2934791"/>
                  <a:pt x="5181222" y="3012769"/>
                  <a:pt x="5185263" y="3088987"/>
                </a:cubicBezTo>
                <a:lnTo>
                  <a:pt x="5179508" y="3289157"/>
                </a:lnTo>
                <a:lnTo>
                  <a:pt x="106551" y="3289157"/>
                </a:lnTo>
                <a:lnTo>
                  <a:pt x="64243" y="3124220"/>
                </a:lnTo>
                <a:cubicBezTo>
                  <a:pt x="24356" y="2932449"/>
                  <a:pt x="2942" y="2740198"/>
                  <a:pt x="275" y="2548847"/>
                </a:cubicBezTo>
                <a:cubicBezTo>
                  <a:pt x="-5129" y="2157654"/>
                  <a:pt x="69311" y="1788324"/>
                  <a:pt x="221692" y="1451188"/>
                </a:cubicBezTo>
                <a:cubicBezTo>
                  <a:pt x="375157" y="1111655"/>
                  <a:pt x="586167" y="971279"/>
                  <a:pt x="1011126" y="710513"/>
                </a:cubicBezTo>
                <a:cubicBezTo>
                  <a:pt x="1113643" y="647635"/>
                  <a:pt x="1219676" y="582554"/>
                  <a:pt x="1331439" y="508693"/>
                </a:cubicBezTo>
                <a:cubicBezTo>
                  <a:pt x="1865178" y="156035"/>
                  <a:pt x="2332131" y="-10858"/>
                  <a:pt x="2789606" y="54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Obrázok 6" descr="Obrázok, na ktorom je satelit, doprava&#10;&#10;Automaticky generovaný popis">
            <a:extLst>
              <a:ext uri="{FF2B5EF4-FFF2-40B4-BE49-F238E27FC236}">
                <a16:creationId xmlns:a16="http://schemas.microsoft.com/office/drawing/2014/main" id="{B3736130-365E-1BAB-835F-4585B6E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04" y="2524313"/>
            <a:ext cx="5673501" cy="421919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Obrázok 8" descr="Obrázok, na ktorom je osoba, vnútri, motor, pracujúci&#10;&#10;Automaticky generovaný popis">
            <a:extLst>
              <a:ext uri="{FF2B5EF4-FFF2-40B4-BE49-F238E27FC236}">
                <a16:creationId xmlns:a16="http://schemas.microsoft.com/office/drawing/2014/main" id="{C44C10BB-75EF-AD66-4ABB-5E634319E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2" y="106187"/>
            <a:ext cx="4761624" cy="317441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BlokTextu 10">
            <a:extLst>
              <a:ext uri="{FF2B5EF4-FFF2-40B4-BE49-F238E27FC236}">
                <a16:creationId xmlns:a16="http://schemas.microsoft.com/office/drawing/2014/main" id="{3F9C59F6-1071-717F-33C5-F1F411A21474}"/>
              </a:ext>
            </a:extLst>
          </p:cNvPr>
          <p:cNvSpPr txBox="1"/>
          <p:nvPr/>
        </p:nvSpPr>
        <p:spPr>
          <a:xfrm>
            <a:off x="937004" y="4633910"/>
            <a:ext cx="3496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Ovládanie</a:t>
            </a:r>
            <a:r>
              <a:rPr lang="sk-SK" sz="32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na diaľku</a:t>
            </a: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9A91E2C8-D3BD-3944-205D-7F4D5CE679FB}"/>
              </a:ext>
            </a:extLst>
          </p:cNvPr>
          <p:cNvSpPr txBox="1"/>
          <p:nvPr/>
        </p:nvSpPr>
        <p:spPr>
          <a:xfrm>
            <a:off x="924161" y="5981916"/>
            <a:ext cx="372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a. Fyzický prístup</a:t>
            </a:r>
          </a:p>
        </p:txBody>
      </p:sp>
    </p:spTree>
    <p:extLst>
      <p:ext uri="{BB962C8B-B14F-4D97-AF65-F5344CB8AC3E}">
        <p14:creationId xmlns:p14="http://schemas.microsoft.com/office/powerpoint/2010/main" val="239978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Zástupný objekt pre obsah 4" descr="Obrázok, na ktorom je text, elektronika, obvod&#10;&#10;Automaticky generovaný popis">
            <a:extLst>
              <a:ext uri="{FF2B5EF4-FFF2-40B4-BE49-F238E27FC236}">
                <a16:creationId xmlns:a16="http://schemas.microsoft.com/office/drawing/2014/main" id="{6ABE94A5-3FAC-55D8-B759-84F3C9F3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" b="1437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28A581D-1BC9-4759-AB42-F7685630E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260035"/>
            <a:ext cx="5959692" cy="3597965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7CE1C1F-C9E2-4C83-BA54-D7BC5D521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406833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1C0CFE-AC9D-4032-8A9F-36B1BA171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38" y="3568843"/>
            <a:ext cx="5185263" cy="3289157"/>
          </a:xfrm>
          <a:custGeom>
            <a:avLst/>
            <a:gdLst>
              <a:gd name="connsiteX0" fmla="*/ 2789606 w 5185263"/>
              <a:gd name="connsiteY0" fmla="*/ 547 h 3289157"/>
              <a:gd name="connsiteX1" fmla="*/ 3615203 w 5185263"/>
              <a:gd name="connsiteY1" fmla="*/ 212024 h 3289157"/>
              <a:gd name="connsiteX2" fmla="*/ 4640523 w 5185263"/>
              <a:gd name="connsiteY2" fmla="*/ 1554014 h 3289157"/>
              <a:gd name="connsiteX3" fmla="*/ 4740928 w 5185263"/>
              <a:gd name="connsiteY3" fmla="*/ 1771262 h 3289157"/>
              <a:gd name="connsiteX4" fmla="*/ 5154813 w 5185263"/>
              <a:gd name="connsiteY4" fmla="*/ 2853998 h 3289157"/>
              <a:gd name="connsiteX5" fmla="*/ 5185263 w 5185263"/>
              <a:gd name="connsiteY5" fmla="*/ 3088987 h 3289157"/>
              <a:gd name="connsiteX6" fmla="*/ 5179508 w 5185263"/>
              <a:gd name="connsiteY6" fmla="*/ 3289157 h 3289157"/>
              <a:gd name="connsiteX7" fmla="*/ 106551 w 5185263"/>
              <a:gd name="connsiteY7" fmla="*/ 3289157 h 3289157"/>
              <a:gd name="connsiteX8" fmla="*/ 64243 w 5185263"/>
              <a:gd name="connsiteY8" fmla="*/ 3124220 h 3289157"/>
              <a:gd name="connsiteX9" fmla="*/ 275 w 5185263"/>
              <a:gd name="connsiteY9" fmla="*/ 2548847 h 3289157"/>
              <a:gd name="connsiteX10" fmla="*/ 221692 w 5185263"/>
              <a:gd name="connsiteY10" fmla="*/ 1451188 h 3289157"/>
              <a:gd name="connsiteX11" fmla="*/ 1011126 w 5185263"/>
              <a:gd name="connsiteY11" fmla="*/ 710513 h 3289157"/>
              <a:gd name="connsiteX12" fmla="*/ 1331439 w 5185263"/>
              <a:gd name="connsiteY12" fmla="*/ 508693 h 3289157"/>
              <a:gd name="connsiteX13" fmla="*/ 2789606 w 5185263"/>
              <a:gd name="connsiteY13" fmla="*/ 547 h 328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5263" h="3289157">
                <a:moveTo>
                  <a:pt x="2789606" y="547"/>
                </a:moveTo>
                <a:cubicBezTo>
                  <a:pt x="3064091" y="7389"/>
                  <a:pt x="3335164" y="78419"/>
                  <a:pt x="3615203" y="212024"/>
                </a:cubicBezTo>
                <a:cubicBezTo>
                  <a:pt x="4105311" y="445850"/>
                  <a:pt x="4339344" y="895220"/>
                  <a:pt x="4640523" y="1554014"/>
                </a:cubicBezTo>
                <a:cubicBezTo>
                  <a:pt x="4674166" y="1627622"/>
                  <a:pt x="4708067" y="1700661"/>
                  <a:pt x="4740928" y="1771262"/>
                </a:cubicBezTo>
                <a:cubicBezTo>
                  <a:pt x="4918908" y="2154224"/>
                  <a:pt x="5086959" y="2515945"/>
                  <a:pt x="5154813" y="2853998"/>
                </a:cubicBezTo>
                <a:cubicBezTo>
                  <a:pt x="5171032" y="2934791"/>
                  <a:pt x="5181222" y="3012769"/>
                  <a:pt x="5185263" y="3088987"/>
                </a:cubicBezTo>
                <a:lnTo>
                  <a:pt x="5179508" y="3289157"/>
                </a:lnTo>
                <a:lnTo>
                  <a:pt x="106551" y="3289157"/>
                </a:lnTo>
                <a:lnTo>
                  <a:pt x="64243" y="3124220"/>
                </a:lnTo>
                <a:cubicBezTo>
                  <a:pt x="24356" y="2932449"/>
                  <a:pt x="2942" y="2740198"/>
                  <a:pt x="275" y="2548847"/>
                </a:cubicBezTo>
                <a:cubicBezTo>
                  <a:pt x="-5129" y="2157654"/>
                  <a:pt x="69311" y="1788324"/>
                  <a:pt x="221692" y="1451188"/>
                </a:cubicBezTo>
                <a:cubicBezTo>
                  <a:pt x="375157" y="1111655"/>
                  <a:pt x="586167" y="971279"/>
                  <a:pt x="1011126" y="710513"/>
                </a:cubicBezTo>
                <a:cubicBezTo>
                  <a:pt x="1113643" y="647635"/>
                  <a:pt x="1219676" y="582554"/>
                  <a:pt x="1331439" y="508693"/>
                </a:cubicBezTo>
                <a:cubicBezTo>
                  <a:pt x="1865178" y="156035"/>
                  <a:pt x="2332131" y="-10858"/>
                  <a:pt x="2789606" y="54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B3736130-365E-1BAB-835F-4585B6E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809" y="2738961"/>
            <a:ext cx="5673501" cy="3789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C44C10BB-75EF-AD66-4ABB-5E634319E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34" y="106187"/>
            <a:ext cx="4930210" cy="330064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BlokTextu 10">
            <a:extLst>
              <a:ext uri="{FF2B5EF4-FFF2-40B4-BE49-F238E27FC236}">
                <a16:creationId xmlns:a16="http://schemas.microsoft.com/office/drawing/2014/main" id="{3F9C59F6-1071-717F-33C5-F1F411A21474}"/>
              </a:ext>
            </a:extLst>
          </p:cNvPr>
          <p:cNvSpPr txBox="1"/>
          <p:nvPr/>
        </p:nvSpPr>
        <p:spPr>
          <a:xfrm>
            <a:off x="937004" y="4633910"/>
            <a:ext cx="34964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Ovládanie</a:t>
            </a:r>
            <a:r>
              <a:rPr lang="sk-SK" sz="32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na diaľku</a:t>
            </a: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9A91E2C8-D3BD-3944-205D-7F4D5CE679FB}"/>
              </a:ext>
            </a:extLst>
          </p:cNvPr>
          <p:cNvSpPr txBox="1"/>
          <p:nvPr/>
        </p:nvSpPr>
        <p:spPr>
          <a:xfrm>
            <a:off x="924161" y="5981916"/>
            <a:ext cx="372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b. Automatizácia</a:t>
            </a:r>
          </a:p>
        </p:txBody>
      </p:sp>
    </p:spTree>
    <p:extLst>
      <p:ext uri="{BB962C8B-B14F-4D97-AF65-F5344CB8AC3E}">
        <p14:creationId xmlns:p14="http://schemas.microsoft.com/office/powerpoint/2010/main" val="337465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Zástupný objekt pre obsah 4" descr="Obrázok, na ktorom je text, elektronika, obvod&#10;&#10;Automaticky generovaný popis">
            <a:extLst>
              <a:ext uri="{FF2B5EF4-FFF2-40B4-BE49-F238E27FC236}">
                <a16:creationId xmlns:a16="http://schemas.microsoft.com/office/drawing/2014/main" id="{DF5A9C33-93BC-8A31-E9A5-050D2634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" b="14373"/>
          <a:stretch/>
        </p:blipFill>
        <p:spPr>
          <a:xfrm>
            <a:off x="3048" y="0"/>
            <a:ext cx="12188952" cy="685799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331CCB1-0D68-44E3-B5A2-C3301B35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2574" y="1272209"/>
            <a:ext cx="5147826" cy="4839241"/>
            <a:chOff x="6892268" y="1497535"/>
            <a:chExt cx="4908132" cy="4613915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C700D5-9809-43F4-89D5-7DBBCB0DC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997148" y="1733385"/>
              <a:ext cx="4588058" cy="4141760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7163242-6303-46DC-BAC1-2A204F061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139134" y="1901498"/>
              <a:ext cx="4245803" cy="3840480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05C4C40-D70E-4C4F-B228-98A0A613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892268" y="1497535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70A4E3A4-F226-365A-C66D-95E8CC45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1" y="2444605"/>
            <a:ext cx="5089994" cy="126064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sk-SK" sz="54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Spotreba</a:t>
            </a:r>
            <a:endParaRPr lang="en-US" sz="54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F738628F-058A-52BB-E497-9AE6CA2D405B}"/>
              </a:ext>
            </a:extLst>
          </p:cNvPr>
          <p:cNvSpPr txBox="1"/>
          <p:nvPr/>
        </p:nvSpPr>
        <p:spPr>
          <a:xfrm>
            <a:off x="7323396" y="3753866"/>
            <a:ext cx="297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Efektivita</a:t>
            </a:r>
          </a:p>
        </p:txBody>
      </p:sp>
      <p:pic>
        <p:nvPicPr>
          <p:cNvPr id="8" name="Obrázok 7" descr="Obrázok, na ktorom je osoba&#10;&#10;Automaticky generovaný popis">
            <a:extLst>
              <a:ext uri="{FF2B5EF4-FFF2-40B4-BE49-F238E27FC236}">
                <a16:creationId xmlns:a16="http://schemas.microsoft.com/office/drawing/2014/main" id="{CD25575F-FF15-7352-A2A6-6A4073BD6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7" y="3555773"/>
            <a:ext cx="5550617" cy="302683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6C47143D-49B7-8D20-E34D-25F73AE6D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0" y="255394"/>
            <a:ext cx="5609867" cy="302683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122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BA1798-17F7-4F80-A991-C449074B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4342DD-7680-4127-930E-CCB5085E3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1FF0434-7F50-41AF-93EE-7466DED9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17ADE80-AC1E-4A7D-916F-75AF3D3F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8DC9C7-2C47-4A29-8D99-5A642EC4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Obrázok 6" descr="Obrázok, na ktorom je strom, vonkajšie, veverička, cicavec&#10;&#10;Automaticky generovaný popis">
            <a:extLst>
              <a:ext uri="{FF2B5EF4-FFF2-40B4-BE49-F238E27FC236}">
                <a16:creationId xmlns:a16="http://schemas.microsoft.com/office/drawing/2014/main" id="{82709959-BCAF-8F97-F520-4CE84742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4" r="2" b="1843"/>
          <a:stretch/>
        </p:blipFill>
        <p:spPr>
          <a:xfrm>
            <a:off x="5542930" y="10"/>
            <a:ext cx="6649073" cy="3406130"/>
          </a:xfrm>
          <a:custGeom>
            <a:avLst/>
            <a:gdLst/>
            <a:ahLst/>
            <a:cxnLst/>
            <a:rect l="l" t="t" r="r" b="b"/>
            <a:pathLst>
              <a:path w="6649073" h="3387852">
                <a:moveTo>
                  <a:pt x="0" y="0"/>
                </a:moveTo>
                <a:lnTo>
                  <a:pt x="5064418" y="0"/>
                </a:lnTo>
                <a:lnTo>
                  <a:pt x="6338666" y="0"/>
                </a:lnTo>
                <a:lnTo>
                  <a:pt x="6649073" y="0"/>
                </a:lnTo>
                <a:lnTo>
                  <a:pt x="6649073" y="3387852"/>
                </a:lnTo>
                <a:lnTo>
                  <a:pt x="6338666" y="3387852"/>
                </a:lnTo>
                <a:lnTo>
                  <a:pt x="5064418" y="3387852"/>
                </a:lnTo>
                <a:lnTo>
                  <a:pt x="1617516" y="3387852"/>
                </a:lnTo>
                <a:lnTo>
                  <a:pt x="1616328" y="3337395"/>
                </a:lnTo>
                <a:cubicBezTo>
                  <a:pt x="1549534" y="1928213"/>
                  <a:pt x="985089" y="708413"/>
                  <a:pt x="22123" y="14997"/>
                </a:cubicBez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1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546A00D-748A-42CE-AB6E-C140DDA4E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513BF6FB-1F9C-480B-BE5F-4DFFB8E1C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" y="0"/>
            <a:ext cx="12191695" cy="6858000"/>
          </a:xfrm>
          <a:custGeom>
            <a:avLst/>
            <a:gdLst>
              <a:gd name="connsiteX0" fmla="*/ 0 w 12191695"/>
              <a:gd name="connsiteY0" fmla="*/ 0 h 6858000"/>
              <a:gd name="connsiteX1" fmla="*/ 5548454 w 12191695"/>
              <a:gd name="connsiteY1" fmla="*/ 0 h 6858000"/>
              <a:gd name="connsiteX2" fmla="*/ 5563843 w 12191695"/>
              <a:gd name="connsiteY2" fmla="*/ 10445 h 6858000"/>
              <a:gd name="connsiteX3" fmla="*/ 7138082 w 12191695"/>
              <a:gd name="connsiteY3" fmla="*/ 3057689 h 6858000"/>
              <a:gd name="connsiteX4" fmla="*/ 7154546 w 12191695"/>
              <a:gd name="connsiteY4" fmla="*/ 3406140 h 6858000"/>
              <a:gd name="connsiteX5" fmla="*/ 12191695 w 12191695"/>
              <a:gd name="connsiteY5" fmla="*/ 3406140 h 6858000"/>
              <a:gd name="connsiteX6" fmla="*/ 12191695 w 12191695"/>
              <a:gd name="connsiteY6" fmla="*/ 3451860 h 6858000"/>
              <a:gd name="connsiteX7" fmla="*/ 7156706 w 12191695"/>
              <a:gd name="connsiteY7" fmla="*/ 3451860 h 6858000"/>
              <a:gd name="connsiteX8" fmla="*/ 7164741 w 12191695"/>
              <a:gd name="connsiteY8" fmla="*/ 3621913 h 6858000"/>
              <a:gd name="connsiteX9" fmla="*/ 5290392 w 12191695"/>
              <a:gd name="connsiteY9" fmla="*/ 6378742 h 6858000"/>
              <a:gd name="connsiteX10" fmla="*/ 4773743 w 12191695"/>
              <a:gd name="connsiteY10" fmla="*/ 6785068 h 6858000"/>
              <a:gd name="connsiteX11" fmla="*/ 4668580 w 12191695"/>
              <a:gd name="connsiteY11" fmla="*/ 6858000 h 6858000"/>
              <a:gd name="connsiteX12" fmla="*/ 0 w 12191695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695" h="6858000">
                <a:moveTo>
                  <a:pt x="0" y="0"/>
                </a:moveTo>
                <a:lnTo>
                  <a:pt x="5548454" y="0"/>
                </a:lnTo>
                <a:lnTo>
                  <a:pt x="5563843" y="10445"/>
                </a:lnTo>
                <a:cubicBezTo>
                  <a:pt x="6462610" y="658496"/>
                  <a:pt x="7014222" y="1765698"/>
                  <a:pt x="7138082" y="3057689"/>
                </a:cubicBezTo>
                <a:lnTo>
                  <a:pt x="7154546" y="3406140"/>
                </a:lnTo>
                <a:lnTo>
                  <a:pt x="12191695" y="3406140"/>
                </a:lnTo>
                <a:lnTo>
                  <a:pt x="12191695" y="3451860"/>
                </a:lnTo>
                <a:lnTo>
                  <a:pt x="7156706" y="3451860"/>
                </a:lnTo>
                <a:lnTo>
                  <a:pt x="7164741" y="3621913"/>
                </a:lnTo>
                <a:cubicBezTo>
                  <a:pt x="7164741" y="4971185"/>
                  <a:pt x="6236016" y="5605738"/>
                  <a:pt x="5290392" y="6378742"/>
                </a:cubicBezTo>
                <a:cubicBezTo>
                  <a:pt x="5118188" y="6519512"/>
                  <a:pt x="4947561" y="6657407"/>
                  <a:pt x="4773743" y="6785068"/>
                </a:cubicBezTo>
                <a:lnTo>
                  <a:pt x="466858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strom, trávnik, vonkajšie, cesta&#10;&#10;Automaticky generovaný popis">
            <a:extLst>
              <a:ext uri="{FF2B5EF4-FFF2-40B4-BE49-F238E27FC236}">
                <a16:creationId xmlns:a16="http://schemas.microsoft.com/office/drawing/2014/main" id="{BAD59352-A12D-55C4-26EF-E495DD62A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8" r="-1" b="12646"/>
          <a:stretch/>
        </p:blipFill>
        <p:spPr>
          <a:xfrm>
            <a:off x="4663497" y="3429000"/>
            <a:ext cx="7528500" cy="3429000"/>
          </a:xfrm>
          <a:custGeom>
            <a:avLst/>
            <a:gdLst/>
            <a:ahLst/>
            <a:cxnLst/>
            <a:rect l="l" t="t" r="r" b="b"/>
            <a:pathLst>
              <a:path w="7528500" h="3387852">
                <a:moveTo>
                  <a:pt x="2499187" y="0"/>
                </a:moveTo>
                <a:lnTo>
                  <a:pt x="6611755" y="0"/>
                </a:lnTo>
                <a:lnTo>
                  <a:pt x="7218398" y="0"/>
                </a:lnTo>
                <a:lnTo>
                  <a:pt x="7528500" y="0"/>
                </a:lnTo>
                <a:lnTo>
                  <a:pt x="7528500" y="3387852"/>
                </a:lnTo>
                <a:lnTo>
                  <a:pt x="7218398" y="3387852"/>
                </a:lnTo>
                <a:lnTo>
                  <a:pt x="6611755" y="3387852"/>
                </a:lnTo>
                <a:lnTo>
                  <a:pt x="0" y="3387852"/>
                </a:lnTo>
                <a:lnTo>
                  <a:pt x="111756" y="3310451"/>
                </a:lnTo>
                <a:cubicBezTo>
                  <a:pt x="285574" y="3182960"/>
                  <a:pt x="456201" y="3045249"/>
                  <a:pt x="628405" y="2904666"/>
                </a:cubicBezTo>
                <a:cubicBezTo>
                  <a:pt x="1574029" y="2132691"/>
                  <a:pt x="2502754" y="1498983"/>
                  <a:pt x="2502754" y="151508"/>
                </a:cubicBezTo>
                <a:close/>
              </a:path>
            </a:pathLst>
          </a:cu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C6B45A3-7FE6-CEB2-18DD-1916144B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40" y="-171450"/>
            <a:ext cx="5274860" cy="168882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Motivácia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47DC0839-F52D-064E-A7F2-E39B12E9EA3C}"/>
              </a:ext>
            </a:extLst>
          </p:cNvPr>
          <p:cNvSpPr txBox="1"/>
          <p:nvPr/>
        </p:nvSpPr>
        <p:spPr>
          <a:xfrm>
            <a:off x="821140" y="1517374"/>
            <a:ext cx="455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Predstav si...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611635B0-A11E-0673-56C5-1C264C80B2BC}"/>
              </a:ext>
            </a:extLst>
          </p:cNvPr>
          <p:cNvSpPr txBox="1"/>
          <p:nvPr/>
        </p:nvSpPr>
        <p:spPr>
          <a:xfrm>
            <a:off x="821140" y="2095500"/>
            <a:ext cx="5421040" cy="390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Si v lese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Potrebuješ sledovať pohyb zvierat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Máš také zariadenie ...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ovládateľné na diaľku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vydrží aj roky, bez ľudskej pomoci – efektívne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senzormi sníma </a:t>
            </a:r>
            <a:r>
              <a:rPr lang="sk-SK" sz="200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potrebovaný údaj</a:t>
            </a:r>
            <a:endParaRPr lang="sk-SK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... po presiahnutí kritickej hodnoty sám vykoná</a:t>
            </a:r>
          </a:p>
        </p:txBody>
      </p:sp>
    </p:spTree>
    <p:extLst>
      <p:ext uri="{BB962C8B-B14F-4D97-AF65-F5344CB8AC3E}">
        <p14:creationId xmlns:p14="http://schemas.microsoft.com/office/powerpoint/2010/main" val="180905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64C2B5-E8B7-F550-43C3-51A614B3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Realizácia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4422903-FEE7-54F5-A6B4-499A0C39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BlueNRG</a:t>
            </a:r>
            <a:r>
              <a:rPr lang="sk-SK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-LPS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Wise-Studio</a:t>
            </a:r>
            <a:endParaRPr lang="sk-SK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7102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034BCF-8895-E4B1-DFDB-85F78ACF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JER – </a:t>
            </a:r>
            <a:r>
              <a:rPr lang="sk-SK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Jízdný</a:t>
            </a:r>
            <a:r>
              <a:rPr lang="sk-SK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sk-SK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Eva&amp;Rado</a:t>
            </a:r>
            <a:endParaRPr lang="sk-SK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ED5EF83-C5CC-1D06-66BA-E6CCFE20B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Mentor – Ing. Radoslav </a:t>
            </a:r>
            <a:r>
              <a:rPr lang="sk-SK" dirty="0" err="1"/>
              <a:t>Jízdný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9362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Zástupný objekt pre obsah 8">
            <a:extLst>
              <a:ext uri="{FF2B5EF4-FFF2-40B4-BE49-F238E27FC236}">
                <a16:creationId xmlns:a16="http://schemas.microsoft.com/office/drawing/2014/main" id="{DD08F39F-E30D-74D4-34B4-EE2E394FE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r="8923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0535C9-D751-F569-F367-0E7AB468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512" y="-161731"/>
            <a:ext cx="5618431" cy="161402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sk-SK" sz="60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Team</a:t>
            </a:r>
            <a:endParaRPr lang="en-US" sz="6000" dirty="0">
              <a:solidFill>
                <a:schemeClr val="bg1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14B28646-84C2-C50D-098B-180A182229CE}"/>
              </a:ext>
            </a:extLst>
          </p:cNvPr>
          <p:cNvGrpSpPr/>
          <p:nvPr/>
        </p:nvGrpSpPr>
        <p:grpSpPr>
          <a:xfrm>
            <a:off x="461414" y="1738456"/>
            <a:ext cx="3303036" cy="3705873"/>
            <a:chOff x="461414" y="1738456"/>
            <a:chExt cx="3303036" cy="3705873"/>
          </a:xfrm>
        </p:grpSpPr>
        <p:pic>
          <p:nvPicPr>
            <p:cNvPr id="13" name="Obrázok 12" descr="Obrázok, na ktorom je text, tmavé&#10;&#10;Automaticky generovaný popis">
              <a:extLst>
                <a:ext uri="{FF2B5EF4-FFF2-40B4-BE49-F238E27FC236}">
                  <a16:creationId xmlns:a16="http://schemas.microsoft.com/office/drawing/2014/main" id="{A8D4EE50-9B45-7078-704E-6FB4A5493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7" r="17292"/>
            <a:stretch/>
          </p:blipFill>
          <p:spPr>
            <a:xfrm>
              <a:off x="461414" y="1738456"/>
              <a:ext cx="3303036" cy="3094476"/>
            </a:xfrm>
            <a:prstGeom prst="ellipse">
              <a:avLst/>
            </a:prstGeom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01E61DF4-17DD-4C92-1E21-643E1CE9DE1E}"/>
                </a:ext>
              </a:extLst>
            </p:cNvPr>
            <p:cNvSpPr txBox="1"/>
            <p:nvPr/>
          </p:nvSpPr>
          <p:spPr>
            <a:xfrm>
              <a:off x="550506" y="5074997"/>
              <a:ext cx="3213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Bc. </a:t>
              </a:r>
              <a:r>
                <a:rPr lang="sk-SK" dirty="0" err="1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Myroslav</a:t>
              </a:r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 </a:t>
              </a:r>
              <a:r>
                <a:rPr lang="sk-SK" dirty="0" err="1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Babinets</a:t>
              </a:r>
              <a:endParaRPr lang="sk-SK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67296FD5-65E1-96D4-F094-36A2B91BD809}"/>
              </a:ext>
            </a:extLst>
          </p:cNvPr>
          <p:cNvGrpSpPr/>
          <p:nvPr/>
        </p:nvGrpSpPr>
        <p:grpSpPr>
          <a:xfrm>
            <a:off x="4225844" y="1738456"/>
            <a:ext cx="3476928" cy="3700516"/>
            <a:chOff x="4225844" y="1738456"/>
            <a:chExt cx="3476928" cy="3700516"/>
          </a:xfrm>
        </p:grpSpPr>
        <p:pic>
          <p:nvPicPr>
            <p:cNvPr id="14" name="Obrázok 13" descr="Obrázok, na ktorom je text, tmavé&#10;&#10;Automaticky generovaný popis">
              <a:extLst>
                <a:ext uri="{FF2B5EF4-FFF2-40B4-BE49-F238E27FC236}">
                  <a16:creationId xmlns:a16="http://schemas.microsoft.com/office/drawing/2014/main" id="{7F7D6D78-3FCF-5672-27C7-351194A1B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7" r="17292"/>
            <a:stretch/>
          </p:blipFill>
          <p:spPr>
            <a:xfrm>
              <a:off x="4225844" y="1738456"/>
              <a:ext cx="3303036" cy="3094476"/>
            </a:xfrm>
            <a:prstGeom prst="ellipse">
              <a:avLst/>
            </a:prstGeom>
          </p:spPr>
        </p:pic>
        <p:sp>
          <p:nvSpPr>
            <p:cNvPr id="19" name="BlokTextu 18">
              <a:extLst>
                <a:ext uri="{FF2B5EF4-FFF2-40B4-BE49-F238E27FC236}">
                  <a16:creationId xmlns:a16="http://schemas.microsoft.com/office/drawing/2014/main" id="{1B8262D6-D8F5-135F-D160-68540D867233}"/>
                </a:ext>
              </a:extLst>
            </p:cNvPr>
            <p:cNvSpPr txBox="1"/>
            <p:nvPr/>
          </p:nvSpPr>
          <p:spPr>
            <a:xfrm>
              <a:off x="4488828" y="5069640"/>
              <a:ext cx="3213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Bc. Hajnalka Haneszová</a:t>
              </a:r>
            </a:p>
          </p:txBody>
        </p:sp>
      </p:grpSp>
      <p:grpSp>
        <p:nvGrpSpPr>
          <p:cNvPr id="29" name="Skupina 28">
            <a:extLst>
              <a:ext uri="{FF2B5EF4-FFF2-40B4-BE49-F238E27FC236}">
                <a16:creationId xmlns:a16="http://schemas.microsoft.com/office/drawing/2014/main" id="{8864C1D6-19D8-413D-F58D-02BEA3565ACA}"/>
              </a:ext>
            </a:extLst>
          </p:cNvPr>
          <p:cNvGrpSpPr/>
          <p:nvPr/>
        </p:nvGrpSpPr>
        <p:grpSpPr>
          <a:xfrm>
            <a:off x="8107679" y="1738456"/>
            <a:ext cx="3757750" cy="3690410"/>
            <a:chOff x="8107679" y="1738456"/>
            <a:chExt cx="3757750" cy="3690410"/>
          </a:xfrm>
        </p:grpSpPr>
        <p:pic>
          <p:nvPicPr>
            <p:cNvPr id="15" name="Obrázok 14" descr="Obrázok, na ktorom je text, tmavé&#10;&#10;Automaticky generovaný popis">
              <a:extLst>
                <a:ext uri="{FF2B5EF4-FFF2-40B4-BE49-F238E27FC236}">
                  <a16:creationId xmlns:a16="http://schemas.microsoft.com/office/drawing/2014/main" id="{D9A52693-A9ED-7AC4-5EE2-899E31EF9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7" r="17292"/>
            <a:stretch/>
          </p:blipFill>
          <p:spPr>
            <a:xfrm>
              <a:off x="8107679" y="1738456"/>
              <a:ext cx="3303036" cy="3094476"/>
            </a:xfrm>
            <a:prstGeom prst="ellipse">
              <a:avLst/>
            </a:prstGeom>
          </p:spPr>
        </p:pic>
        <p:sp>
          <p:nvSpPr>
            <p:cNvPr id="21" name="BlokTextu 20">
              <a:extLst>
                <a:ext uri="{FF2B5EF4-FFF2-40B4-BE49-F238E27FC236}">
                  <a16:creationId xmlns:a16="http://schemas.microsoft.com/office/drawing/2014/main" id="{7BED36BC-07A7-983E-8DDF-AEE05E014D38}"/>
                </a:ext>
              </a:extLst>
            </p:cNvPr>
            <p:cNvSpPr txBox="1"/>
            <p:nvPr/>
          </p:nvSpPr>
          <p:spPr>
            <a:xfrm>
              <a:off x="8651485" y="5059534"/>
              <a:ext cx="3213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Bc. </a:t>
              </a:r>
              <a:r>
                <a:rPr lang="sk-SK" dirty="0" err="1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Vasyl</a:t>
              </a:r>
              <a:r>
                <a:rPr lang="sk-SK" dirty="0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 </a:t>
              </a:r>
              <a:r>
                <a:rPr lang="sk-SK" dirty="0" err="1">
                  <a:solidFill>
                    <a:schemeClr val="bg1"/>
                  </a:solidFill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Dumnych</a:t>
              </a:r>
              <a:endParaRPr lang="sk-SK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sp>
        <p:nvSpPr>
          <p:cNvPr id="23" name="BlokTextu 22">
            <a:extLst>
              <a:ext uri="{FF2B5EF4-FFF2-40B4-BE49-F238E27FC236}">
                <a16:creationId xmlns:a16="http://schemas.microsoft.com/office/drawing/2014/main" id="{2E525239-CF85-5728-E562-DD13C09298BE}"/>
              </a:ext>
            </a:extLst>
          </p:cNvPr>
          <p:cNvSpPr txBox="1"/>
          <p:nvPr/>
        </p:nvSpPr>
        <p:spPr>
          <a:xfrm>
            <a:off x="2199976" y="5889549"/>
            <a:ext cx="7987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Mentor - Ing. Miroslav Michalko, PhD</a:t>
            </a:r>
            <a:r>
              <a:rPr lang="sv-SE" dirty="0"/>
              <a:t>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233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113</Words>
  <Application>Microsoft Office PowerPoint</Application>
  <PresentationFormat>Širokouhlá</PresentationFormat>
  <Paragraphs>32</Paragraphs>
  <Slides>10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5" baseType="lpstr">
      <vt:lpstr>Meiryo</vt:lpstr>
      <vt:lpstr>Arial</vt:lpstr>
      <vt:lpstr>Cascadia Code SemiBold</vt:lpstr>
      <vt:lpstr>Corbel</vt:lpstr>
      <vt:lpstr>SketchLinesVTI</vt:lpstr>
      <vt:lpstr>Prezentácia programu PowerPoint</vt:lpstr>
      <vt:lpstr>Problematika</vt:lpstr>
      <vt:lpstr>Prezentácia programu PowerPoint</vt:lpstr>
      <vt:lpstr>Prezentácia programu PowerPoint</vt:lpstr>
      <vt:lpstr>Spotreba</vt:lpstr>
      <vt:lpstr>Motivácia</vt:lpstr>
      <vt:lpstr>Realizácia</vt:lpstr>
      <vt:lpstr>JER – Jízdný Eva&amp;Rado</vt:lpstr>
      <vt:lpstr>Team</vt:lpstr>
      <vt:lpstr>Ďakujeme za pozornosť!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Hajnalka Haneszová</dc:creator>
  <cp:lastModifiedBy>Hajnalka Haneszová</cp:lastModifiedBy>
  <cp:revision>3</cp:revision>
  <dcterms:created xsi:type="dcterms:W3CDTF">2023-01-05T08:24:07Z</dcterms:created>
  <dcterms:modified xsi:type="dcterms:W3CDTF">2023-01-05T13:14:35Z</dcterms:modified>
</cp:coreProperties>
</file>